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875" autoAdjust="0"/>
    <p:restoredTop sz="94660"/>
  </p:normalViewPr>
  <p:slideViewPr>
    <p:cSldViewPr snapToGrid="0">
      <p:cViewPr varScale="1">
        <p:scale>
          <a:sx n="86" d="100"/>
          <a:sy n="86" d="100"/>
        </p:scale>
        <p:origin x="240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144F7-52AE-4EFA-8FD6-29DD31B88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CBE616-D6D7-4D83-8BF9-C98B46CB1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2DF236-E569-4400-A89C-3B9848CB0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8F57BF2-BE09-4D76-8B17-FF26B7076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7E0119-2269-47D9-B4C8-6B69F803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109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E23F6-8CD2-48D2-9953-54E32FBBE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B11A267-7B14-4C9D-8D10-A349D816FC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8EF597-51DA-4D4A-816C-E16A6A8C1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C34AA3-2628-4D84-84D2-82780A28B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246957-5972-4923-A1A4-122F8915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880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3F784E2-6C1C-428B-A050-7776DE0D13A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EEBBB5-9D5A-4009-AA0C-18A9F6CBCB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CADA1F-5699-400B-A754-77A6BD3F7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4345C3A-FE9B-4375-9CF7-CA9B91707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E63D8C-6615-44BE-96E9-88F72232E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66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6EEE81-2CC6-4E4A-A625-C79CBB111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BFB423-398B-457E-B1E4-417CB025A1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907EEB-D867-4045-BFB1-4D7E5B2CD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C101A2-5399-4DEA-9B37-12F7D7A2F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BD76D6-04DD-4E80-8F33-665D53946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6894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050E1A-29BB-427A-9CE3-9EFDF6CF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6713E6-ACF2-4DD2-A0A6-AE1990801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91CBB8-44BB-4A70-8A1A-49F089556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922C01-FE4F-46A1-9C7D-3491BFF07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6DD33B-3E00-47F3-8FD0-115FA485D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8839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C7F1A8-CFE4-4EDF-A487-7AA486C599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C84737B-31CE-4ECB-8B7E-52D566B6B9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DDF343E-A9BA-42CC-838E-5751C2DBF6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FDCBEB-1582-4B0C-BFBD-7B1F42AA4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CD0545-DE68-413D-A8B3-9B5AEC29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60930F-94C4-41B8-A260-FE9F74DC4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69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5BB5682-FB51-4EB2-9CE7-51459BBDD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A2FA6FB-C67E-4ABD-9721-3A38553C5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39619A-1759-4514-AA9D-2F1DD2931D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8DBBE1-38BC-49FA-AE78-9E5D8D0E99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1F20A4D-F3DF-4B9A-9EA8-B9858E88C5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A81DCB-BAED-4EC4-AA6D-4BB23B1CF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48E1550-A96B-4F9A-8939-7F95643EB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6EB1344-8038-4076-A2DC-E71AD3CDD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45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13E042-ECBD-43C4-89B2-6E3208901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C03DAC7-6760-4788-8497-5F1FCE694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462340D-6504-4B60-A572-E69885460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6A4EF56-FF57-4D9A-A239-B034363D4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61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02B007F-0CEC-41D6-BE6F-A9D8FDA0E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D261017-EE3F-4F34-8866-D69756093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66B3581-2E5B-4050-9FC6-9A44AC39A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862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B6972C-E2DE-4AD2-A4FA-44BFFE0BC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5E5D1C-8CD5-45CF-A1E6-B1C1E80D8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F6BA6CC-3AFC-41BC-ABF4-36CE6ACED8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93CA8E-36D8-49D8-B682-09C2B4344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6366C7B-8CC5-4A7F-9363-ADC3C590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BC7699F-C338-4E4D-A985-CC83E369F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979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4F7C1E-B9CA-4B3F-83B6-46DACA991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AC611F1-A1D8-40A1-AFB5-19CDCC9798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5893D76-8CB7-4BFB-9074-564DE28475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1ED1A92-1BCA-4A1E-9E50-F38CAA3BF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69959B9-D0B4-4C1A-AD36-4B25B80C4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121FC3B-1232-4687-94CA-401F4D7EA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89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2C3A59BE-80A4-4C45-B4BA-CF50DC712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F81AA36-CC57-40E3-BDFC-A42B6AA29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164FCE-CCA8-48E5-85B7-7DB86FFB8F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473CF-2A9F-4761-924A-AAA4974D686D}" type="datetimeFigureOut">
              <a:rPr lang="fr-FR" smtClean="0"/>
              <a:t>13/10/2022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9F2CBA-4E7D-4B03-8BD4-724C6A98C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6EACA3-09C2-4A54-9B53-3B81226420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16FFD-9D71-478C-A01A-29321625B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421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182071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3305316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4789918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6274520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7759122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9243724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10728329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182071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3305316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4789918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6274520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7759122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9243724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10728329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119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37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231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2086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569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44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182071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3305316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4789918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6274520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7759122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9243724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10728329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182071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3305316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4789918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6274520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7759122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9243724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10728329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53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343554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1828156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3312758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4797360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6281962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7766564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9251169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343554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1828156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3312758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4797360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6281962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7766564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9251169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21167A6-F843-814E-9243-EB40E1D3C363}"/>
              </a:ext>
            </a:extLst>
          </p:cNvPr>
          <p:cNvSpPr/>
          <p:nvPr/>
        </p:nvSpPr>
        <p:spPr>
          <a:xfrm>
            <a:off x="10728329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67E324-50D4-7945-AE6B-5C078C1420A1}"/>
              </a:ext>
            </a:extLst>
          </p:cNvPr>
          <p:cNvSpPr/>
          <p:nvPr/>
        </p:nvSpPr>
        <p:spPr>
          <a:xfrm>
            <a:off x="10728329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784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10719333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1826602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4795806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6280408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7765013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10719333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1826602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4795806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6280408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7765013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21167A6-F843-814E-9243-EB40E1D3C363}"/>
              </a:ext>
            </a:extLst>
          </p:cNvPr>
          <p:cNvSpPr/>
          <p:nvPr/>
        </p:nvSpPr>
        <p:spPr>
          <a:xfrm>
            <a:off x="9242173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67E324-50D4-7945-AE6B-5C078C1420A1}"/>
              </a:ext>
            </a:extLst>
          </p:cNvPr>
          <p:cNvSpPr/>
          <p:nvPr/>
        </p:nvSpPr>
        <p:spPr>
          <a:xfrm>
            <a:off x="9242173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9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3473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10711891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1826602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4795806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6280411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3473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10711891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1826602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4795806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6280411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21167A6-F843-814E-9243-EB40E1D3C363}"/>
              </a:ext>
            </a:extLst>
          </p:cNvPr>
          <p:cNvSpPr/>
          <p:nvPr/>
        </p:nvSpPr>
        <p:spPr>
          <a:xfrm>
            <a:off x="7757571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67E324-50D4-7945-AE6B-5C078C1420A1}"/>
              </a:ext>
            </a:extLst>
          </p:cNvPr>
          <p:cNvSpPr/>
          <p:nvPr/>
        </p:nvSpPr>
        <p:spPr>
          <a:xfrm>
            <a:off x="7757571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45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7750129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9227289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10704449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1826602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4795809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7750129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9227289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10704449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1826602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3311204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4795809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21167A6-F843-814E-9243-EB40E1D3C363}"/>
              </a:ext>
            </a:extLst>
          </p:cNvPr>
          <p:cNvSpPr/>
          <p:nvPr/>
        </p:nvSpPr>
        <p:spPr>
          <a:xfrm>
            <a:off x="627296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67E324-50D4-7945-AE6B-5C078C1420A1}"/>
              </a:ext>
            </a:extLst>
          </p:cNvPr>
          <p:cNvSpPr/>
          <p:nvPr/>
        </p:nvSpPr>
        <p:spPr>
          <a:xfrm>
            <a:off x="627296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622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6265527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7742687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9219847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10697007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1826602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3311207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6265527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7742687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9219847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10697007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42000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1826602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3311207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21167A6-F843-814E-9243-EB40E1D3C363}"/>
              </a:ext>
            </a:extLst>
          </p:cNvPr>
          <p:cNvSpPr/>
          <p:nvPr/>
        </p:nvSpPr>
        <p:spPr>
          <a:xfrm>
            <a:off x="478836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67E324-50D4-7945-AE6B-5C078C1420A1}"/>
              </a:ext>
            </a:extLst>
          </p:cNvPr>
          <p:cNvSpPr/>
          <p:nvPr/>
        </p:nvSpPr>
        <p:spPr>
          <a:xfrm>
            <a:off x="478836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8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67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99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9D6C86A8-B553-9945-AA9F-C088A68CA1D7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BFF43D7-8625-154C-92F3-1600456FDD1C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DO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36EA8-804E-E24C-82CF-2C69A563A88C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RÉ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411D613-91FC-B241-9AD9-584E95CED96F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MI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8E0ED5-7279-8543-83FF-4B802C6F1DB8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FA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A5BD2B7-44F5-2747-AF72-F9A59F3F431A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SOL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063261A-7E02-7944-8559-47ACB8F2150D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LA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F1E3110-5260-AD4A-BEA7-EFFB671D5E25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>
                <a:solidFill>
                  <a:schemeClr val="tx1"/>
                </a:solidFill>
              </a:rPr>
              <a:t>SI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FFB4D6F-5BE4-7844-A75E-CF250302BBDA}"/>
              </a:ext>
            </a:extLst>
          </p:cNvPr>
          <p:cNvSpPr/>
          <p:nvPr/>
        </p:nvSpPr>
        <p:spPr>
          <a:xfrm>
            <a:off x="336112" y="3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3019F1D-4BD0-154A-BFB6-07ADEFD667B6}"/>
              </a:ext>
            </a:extLst>
          </p:cNvPr>
          <p:cNvSpPr/>
          <p:nvPr/>
        </p:nvSpPr>
        <p:spPr>
          <a:xfrm>
            <a:off x="9243724" y="46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2B01DB7-9553-F341-9111-C278AF6B6DC5}"/>
              </a:ext>
            </a:extLst>
          </p:cNvPr>
          <p:cNvSpPr/>
          <p:nvPr/>
        </p:nvSpPr>
        <p:spPr>
          <a:xfrm>
            <a:off x="7759122" y="396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E31053B-8B68-7A46-97A9-4D4BB7C48C25}"/>
              </a:ext>
            </a:extLst>
          </p:cNvPr>
          <p:cNvSpPr/>
          <p:nvPr/>
        </p:nvSpPr>
        <p:spPr>
          <a:xfrm>
            <a:off x="6274517" y="324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21F0B35-67DE-A94D-99EB-894B4BEF4233}"/>
              </a:ext>
            </a:extLst>
          </p:cNvPr>
          <p:cNvSpPr/>
          <p:nvPr/>
        </p:nvSpPr>
        <p:spPr>
          <a:xfrm>
            <a:off x="4789909" y="252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9966A1-E40E-A74A-8CC2-A0F850A54751}"/>
              </a:ext>
            </a:extLst>
          </p:cNvPr>
          <p:cNvSpPr/>
          <p:nvPr/>
        </p:nvSpPr>
        <p:spPr>
          <a:xfrm>
            <a:off x="3305310" y="18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DA3D342-BB58-3144-95B7-6302881EB067}"/>
              </a:ext>
            </a:extLst>
          </p:cNvPr>
          <p:cNvSpPr/>
          <p:nvPr/>
        </p:nvSpPr>
        <p:spPr>
          <a:xfrm>
            <a:off x="1820711" y="108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42F74CB-87EF-8348-A3EE-2B23A80FC887}"/>
              </a:ext>
            </a:extLst>
          </p:cNvPr>
          <p:cNvSpPr/>
          <p:nvPr/>
        </p:nvSpPr>
        <p:spPr>
          <a:xfrm>
            <a:off x="10728329" y="5400000"/>
            <a:ext cx="1080000" cy="900000"/>
          </a:xfrm>
          <a:prstGeom prst="rect">
            <a:avLst/>
          </a:prstGeom>
          <a:solidFill>
            <a:srgbClr val="4472C4">
              <a:alpha val="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4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112</Words>
  <Application>Microsoft Macintosh PowerPoint</Application>
  <PresentationFormat>Grand écran</PresentationFormat>
  <Paragraphs>112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Tommy DESCAMPS</dc:creator>
  <cp:lastModifiedBy>Tommy DESCAMPS</cp:lastModifiedBy>
  <cp:revision>9</cp:revision>
  <dcterms:created xsi:type="dcterms:W3CDTF">2021-10-12T16:16:13Z</dcterms:created>
  <dcterms:modified xsi:type="dcterms:W3CDTF">2022-10-13T19:34:20Z</dcterms:modified>
</cp:coreProperties>
</file>