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144F7-52AE-4EFA-8FD6-29DD31B88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CBE616-D6D7-4D83-8BF9-C98B46CB1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2DF236-E569-4400-A89C-3B9848CB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F57BF2-BE09-4D76-8B17-FF26B707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7E0119-2269-47D9-B4C8-6B69F803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09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E23F6-8CD2-48D2-9953-54E32FBBE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11A267-7B14-4C9D-8D10-A349D816F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8EF597-51DA-4D4A-816C-E16A6A8C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C34AA3-2628-4D84-84D2-82780A28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246957-5972-4923-A1A4-122F8915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88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3F784E2-6C1C-428B-A050-7776DE0D1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EEBBB5-9D5A-4009-AA0C-18A9F6CBC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CADA1F-5699-400B-A754-77A6BD3F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345C3A-FE9B-4375-9CF7-CA9B91707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E63D8C-6615-44BE-96E9-88F72232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66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6EEE81-2CC6-4E4A-A625-C79CBB111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BFB423-398B-457E-B1E4-417CB025A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907EEB-D867-4045-BFB1-4D7E5B2C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C101A2-5399-4DEA-9B37-12F7D7A2F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BD76D6-04DD-4E80-8F33-665D53946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89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050E1A-29BB-427A-9CE3-9EFDF6CF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6713E6-ACF2-4DD2-A0A6-AE1990801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91CBB8-44BB-4A70-8A1A-49F08955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922C01-FE4F-46A1-9C7D-3491BFF0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6DD33B-3E00-47F3-8FD0-115FA485D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83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C7F1A8-CFE4-4EDF-A487-7AA486C5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84737B-31CE-4ECB-8B7E-52D566B6B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DF343E-A9BA-42CC-838E-5751C2DBF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FDCBEB-1582-4B0C-BFBD-7B1F42AA4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CD0545-DE68-413D-A8B3-9B5AEC29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60930F-94C4-41B8-A260-FE9F74DC4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69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BB5682-FB51-4EB2-9CE7-51459BBD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2FA6FB-C67E-4ABD-9721-3A38553C5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39619A-1759-4514-AA9D-2F1DD2931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DBBE1-38BC-49FA-AE78-9E5D8D0E9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1F20A4D-F3DF-4B9A-9EA8-B9858E88C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A81DCB-BAED-4EC4-AA6D-4BB23B1CF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8E1550-A96B-4F9A-8939-7F95643E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EB1344-8038-4076-A2DC-E71AD3CD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45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3E042-ECBD-43C4-89B2-6E3208901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C03DAC7-6760-4788-8497-5F1FCE69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62340D-6504-4B60-A572-E6988546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A4EF56-FF57-4D9A-A239-B034363D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61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2B007F-0CEC-41D6-BE6F-A9D8FDA0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D261017-EE3F-4F34-8866-D6975609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6B3581-2E5B-4050-9FC6-9A44AC39A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62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B6972C-E2DE-4AD2-A4FA-44BFFE0B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5E5D1C-8CD5-45CF-A1E6-B1C1E80D8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6BA6CC-3AFC-41BC-ABF4-36CE6ACED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93CA8E-36D8-49D8-B682-09C2B434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366C7B-8CC5-4A7F-9363-ADC3C590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C7699F-C338-4E4D-A985-CC83E369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979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F7C1E-B9CA-4B3F-83B6-46DACA99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C611F1-A1D8-40A1-AFB5-19CDCC979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893D76-8CB7-4BFB-9074-564DE2847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ED1A92-1BCA-4A1E-9E50-F38CAA3B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9959B9-D0B4-4C1A-AD36-4B25B80C4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21FC3B-1232-4687-94CA-401F4D7E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89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C3A59BE-80A4-4C45-B4BA-CF50DC712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81AA36-CC57-40E3-BDFC-A42B6AA29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164FCE-CCA8-48E5-85B7-7DB86FFB8F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73CF-2A9F-4761-924A-AAA4974D686D}" type="datetimeFigureOut">
              <a:rPr lang="fr-FR" smtClean="0"/>
              <a:t>08/05/2023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9F2CBA-4E7D-4B03-8BD4-724C6A98C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6EACA3-09C2-4A54-9B53-3B8122642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42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1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  <p:bldP spid="21" grpId="0" animBg="1"/>
      <p:bldP spid="19" grpId="0" animBg="1"/>
      <p:bldP spid="23" grpId="0" animBg="1"/>
      <p:bldP spid="25" grpId="0" animBg="1"/>
      <p:bldP spid="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37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21" grpId="0" animBg="1"/>
      <p:bldP spid="22" grpId="0" animBg="1"/>
      <p:bldP spid="24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3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21" grpId="0" animBg="1"/>
      <p:bldP spid="22" grpId="0" animBg="1"/>
      <p:bldP spid="24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8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21" grpId="0" animBg="1"/>
      <p:bldP spid="22" grpId="0" animBg="1"/>
      <p:bldP spid="24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56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21" grpId="0" animBg="1"/>
      <p:bldP spid="22" grpId="0" animBg="1"/>
      <p:bldP spid="24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4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21" grpId="0" animBg="1"/>
      <p:bldP spid="22" grpId="0" animBg="1"/>
      <p:bldP spid="24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3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343554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3312758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6281962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925116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343554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3312758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6281962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925116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78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6280408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6280408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1167A6-F843-814E-9243-EB40E1D3C363}"/>
              </a:ext>
            </a:extLst>
          </p:cNvPr>
          <p:cNvSpPr/>
          <p:nvPr/>
        </p:nvSpPr>
        <p:spPr>
          <a:xfrm>
            <a:off x="9242173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7E324-50D4-7945-AE6B-5C078C1420A1}"/>
              </a:ext>
            </a:extLst>
          </p:cNvPr>
          <p:cNvSpPr/>
          <p:nvPr/>
        </p:nvSpPr>
        <p:spPr>
          <a:xfrm>
            <a:off x="9242173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9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9" grpId="0" animBg="1"/>
      <p:bldP spid="23" grpId="0" animBg="1"/>
      <p:bldP spid="25" grpId="0" animBg="1"/>
      <p:bldP spid="27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3473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6280411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3473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6280411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922728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922728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1167A6-F843-814E-9243-EB40E1D3C363}"/>
              </a:ext>
            </a:extLst>
          </p:cNvPr>
          <p:cNvSpPr/>
          <p:nvPr/>
        </p:nvSpPr>
        <p:spPr>
          <a:xfrm>
            <a:off x="627296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7E324-50D4-7945-AE6B-5C078C1420A1}"/>
              </a:ext>
            </a:extLst>
          </p:cNvPr>
          <p:cNvSpPr/>
          <p:nvPr/>
        </p:nvSpPr>
        <p:spPr>
          <a:xfrm>
            <a:off x="627296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22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9" grpId="0" animBg="1"/>
      <p:bldP spid="23" grpId="0" animBg="1"/>
      <p:bldP spid="25" grpId="0" animBg="1"/>
      <p:bldP spid="27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6265527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9219847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3311207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6265527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9219847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3311207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8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6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21" grpId="0" animBg="1"/>
      <p:bldP spid="22" grpId="0" animBg="1"/>
      <p:bldP spid="24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8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4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21" grpId="0" animBg="1"/>
      <p:bldP spid="22" grpId="0" animBg="1"/>
      <p:bldP spid="24" grpId="0" animBg="1"/>
      <p:bldP spid="2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56</Words>
  <Application>Microsoft Macintosh PowerPoint</Application>
  <PresentationFormat>Grand écran</PresentationFormat>
  <Paragraphs>56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Tommy DESCAMPS</dc:creator>
  <cp:lastModifiedBy>Tommy DESCAMPS</cp:lastModifiedBy>
  <cp:revision>10</cp:revision>
  <dcterms:created xsi:type="dcterms:W3CDTF">2021-10-12T16:16:13Z</dcterms:created>
  <dcterms:modified xsi:type="dcterms:W3CDTF">2023-05-08T15:32:19Z</dcterms:modified>
</cp:coreProperties>
</file>